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5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476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067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381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241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11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21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20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66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7795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87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159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B5914-9A76-481E-9EC9-8DEE5C6648BC}" type="datetimeFigureOut">
              <a:rPr lang="ko-KR" altLang="en-US" smtClean="0"/>
              <a:t>2020-07-01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FD0C-E274-4C63-8BBC-DE4B531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88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3" t="41351" r="30067" b="48919"/>
          <a:stretch/>
        </p:blipFill>
        <p:spPr bwMode="auto">
          <a:xfrm>
            <a:off x="1763688" y="5085184"/>
            <a:ext cx="5832648" cy="877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772816"/>
            <a:ext cx="5906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가을소풍B" pitchFamily="18" charset="-127"/>
                <a:ea typeface="a가을소풍B" pitchFamily="18" charset="-127"/>
              </a:rPr>
              <a:t>2020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년도 </a:t>
            </a:r>
            <a:r>
              <a:rPr lang="en-US" altLang="ko-K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1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회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추경예산 </a:t>
            </a:r>
            <a:r>
              <a:rPr lang="ko-KR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a가을운동회B" pitchFamily="18" charset="-127"/>
              </a:rPr>
              <a:t>공고</a:t>
            </a:r>
            <a:endParaRPr lang="ko-KR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a가을운동회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41062"/>
              </p:ext>
            </p:extLst>
          </p:nvPr>
        </p:nvGraphicFramePr>
        <p:xfrm>
          <a:off x="3203848" y="3429000"/>
          <a:ext cx="295232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144"/>
                <a:gridCol w="2308184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세입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11,835,000,000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세출</a:t>
                      </a:r>
                      <a:endParaRPr lang="ko-KR" altLang="en-US" sz="1600" b="0" dirty="0">
                        <a:solidFill>
                          <a:schemeClr val="tx1"/>
                        </a:solidFill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11,835,000,000</a:t>
                      </a:r>
                      <a:r>
                        <a:rPr lang="ko-KR" altLang="en-US" sz="1600" b="0" kern="0" spc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원</a:t>
                      </a:r>
                      <a:endParaRPr lang="en-US" altLang="ko-KR" sz="1600" b="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1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84300" y="1852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15616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/>
              <a:t>포항시건강가정다문화가족지원센터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2020</a:t>
            </a:r>
            <a:r>
              <a:rPr lang="ko-KR" altLang="en-US" b="1" dirty="0" smtClean="0"/>
              <a:t>년 </a:t>
            </a:r>
            <a:r>
              <a:rPr lang="en-US" altLang="ko-KR" b="1" dirty="0" smtClean="0"/>
              <a:t>1</a:t>
            </a:r>
            <a:r>
              <a:rPr lang="ko-KR" altLang="en-US" b="1" dirty="0" smtClean="0"/>
              <a:t>회 </a:t>
            </a:r>
            <a:r>
              <a:rPr lang="ko-KR" altLang="en-US" b="1" dirty="0" smtClean="0"/>
              <a:t>추경예산 </a:t>
            </a:r>
            <a:r>
              <a:rPr lang="ko-KR" altLang="en-US" b="1" dirty="0" err="1" smtClean="0"/>
              <a:t>총괄표</a:t>
            </a:r>
            <a:endParaRPr lang="ko-KR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40352" y="113577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 smtClean="0"/>
              <a:t>(</a:t>
            </a:r>
            <a:r>
              <a:rPr lang="ko-KR" altLang="en-US" sz="1200" dirty="0" smtClean="0"/>
              <a:t>단위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천원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84300" y="1889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445066"/>
              </p:ext>
            </p:extLst>
          </p:nvPr>
        </p:nvGraphicFramePr>
        <p:xfrm>
          <a:off x="431539" y="1421295"/>
          <a:ext cx="8352930" cy="4879862"/>
        </p:xfrm>
        <a:graphic>
          <a:graphicData uri="http://schemas.openxmlformats.org/drawingml/2006/table">
            <a:tbl>
              <a:tblPr/>
              <a:tblGrid>
                <a:gridCol w="1032291"/>
                <a:gridCol w="1078610"/>
                <a:gridCol w="1078610"/>
                <a:gridCol w="1032291"/>
                <a:gridCol w="1069609"/>
                <a:gridCol w="1032291"/>
                <a:gridCol w="1032291"/>
                <a:gridCol w="996937"/>
              </a:tblGrid>
              <a:tr h="502196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세입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구분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세출</a:t>
                      </a:r>
                      <a:endParaRPr lang="ko-KR" altLang="en-US" sz="13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451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예산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A)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2020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년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</a:t>
                      </a: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회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추경예산</a:t>
                      </a: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(B)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3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증감</a:t>
                      </a:r>
                      <a:endParaRPr lang="ko-KR" alt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(</a:t>
                      </a:r>
                      <a:r>
                        <a:rPr lang="en-US" sz="13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B-A)</a:t>
                      </a:r>
                      <a:endParaRPr lang="en-US" sz="13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D6ED"/>
                    </a:solidFill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10,269,530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11,835,000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1,565,470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총계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10,269,530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11,835,000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1,565,470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DBDB"/>
                    </a:solidFill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7,100</a:t>
                      </a:r>
                      <a:endParaRPr 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6,000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-1,100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사무비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966,548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1,059,780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93,232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보조금수입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9,155,420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9,958,519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803,099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재산조성비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15,600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후원금수입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166,000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195,500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29,500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사업비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8,467,458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9,235,845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768,387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전입금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43,600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43,600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과년도지출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250,637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282,105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31,468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이월금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892,760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1,627,184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▲</a:t>
                      </a:r>
                      <a:r>
                        <a:rPr lang="en-US" altLang="ko-KR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734,424 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잡지출</a:t>
                      </a:r>
                      <a:endParaRPr lang="ko-KR" altLang="en-US" sz="12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92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잡수입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4,650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4,197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-453 </a:t>
                      </a:r>
                      <a:endParaRPr 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 err="1">
                          <a:solidFill>
                            <a:srgbClr val="000000"/>
                          </a:solidFill>
                          <a:effectLst/>
                          <a:ea typeface="함초롬바탕"/>
                        </a:rPr>
                        <a:t>예비비및기타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569,287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1,241,670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  <a:ea typeface="함초롬바탕"/>
                        </a:rPr>
                        <a:t>▲</a:t>
                      </a:r>
                      <a:r>
                        <a:rPr lang="en-US" sz="1200" kern="0" spc="0" dirty="0">
                          <a:solidFill>
                            <a:srgbClr val="000000"/>
                          </a:solidFill>
                          <a:effectLst/>
                          <a:latin typeface="함초롬바탕"/>
                        </a:rPr>
                        <a:t>672,383 </a:t>
                      </a:r>
                    </a:p>
                  </a:txBody>
                  <a:tcPr marL="35941" marR="35941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3601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129</Words>
  <Application>Microsoft Office PowerPoint</Application>
  <PresentationFormat>화면 슬라이드 쇼(4:3)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11</cp:revision>
  <dcterms:created xsi:type="dcterms:W3CDTF">2018-06-29T11:20:28Z</dcterms:created>
  <dcterms:modified xsi:type="dcterms:W3CDTF">2020-07-01T07:26:32Z</dcterms:modified>
</cp:coreProperties>
</file>